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04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172348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12935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572008"/>
            <a:ext cx="7135835" cy="1196967"/>
          </a:xfrm>
        </p:spPr>
        <p:txBody>
          <a:bodyPr anchor="t"/>
          <a:lstStyle>
            <a:lvl1pPr algn="l">
              <a:defRPr sz="3600" b="1" cap="all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13583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7543824" cy="78581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75761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357686" y="1600200"/>
            <a:ext cx="364333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615262" cy="77472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7576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7576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00563" y="1535113"/>
            <a:ext cx="35719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00563" y="2174875"/>
            <a:ext cx="35719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449741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5145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DBB3E-EE55-4349-A33F-AE1FF0F83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7358114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1472" y="1785926"/>
            <a:ext cx="7358114" cy="4340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29396"/>
            <a:ext cx="1042966" cy="29207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none"/>
        </p:style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rgbClr val="00B050"/>
                </a:solidFill>
              </a:defRPr>
            </a:lvl1pPr>
          </a:lstStyle>
          <a:p>
            <a:fld id="{D7632CD7-73A2-45FC-9487-0E7470803AD5}" type="datetimeFigureOut">
              <a:rPr lang="ru-RU" smtClean="0"/>
              <a:pPr/>
              <a:t>17.09.2012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00364" y="6429396"/>
            <a:ext cx="3357586" cy="2857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none"/>
        </p:style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B050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58214" y="6429397"/>
            <a:ext cx="642942" cy="28575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none"/>
        </p:style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DBB3E-EE55-4349-A33F-AE1FF0F838F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2">
              <a:lumMod val="10000"/>
              <a:lumOff val="9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>
              <a:lumMod val="10000"/>
              <a:lumOff val="9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10000"/>
              <a:lumOff val="9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10000"/>
              <a:lumOff val="9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10000"/>
              <a:lumOff val="9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620688"/>
            <a:ext cx="6500858" cy="1470025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>Я люблю лето…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 descr="butterfli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581128"/>
            <a:ext cx="1202040" cy="1089349"/>
          </a:xfrm>
          <a:prstGeom prst="rect">
            <a:avLst/>
          </a:prstGeom>
        </p:spPr>
      </p:pic>
      <p:pic>
        <p:nvPicPr>
          <p:cNvPr id="4" name="Picture 2" descr="C:\Users\Лейсан\Desktop\фото семья\сентябрь2011\IMG_277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5983" y="1875531"/>
            <a:ext cx="3509939" cy="36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139952" y="2967335"/>
            <a:ext cx="35283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tx2"/>
                </a:solidFill>
              </a:rPr>
              <a:t>Бариев Ильхам</a:t>
            </a:r>
            <a:br>
              <a:rPr lang="ru-RU" sz="2800" dirty="0">
                <a:solidFill>
                  <a:schemeClr val="tx2"/>
                </a:solidFill>
              </a:rPr>
            </a:br>
            <a:r>
              <a:rPr lang="ru-RU" sz="2800" dirty="0"/>
              <a:t>ученик 2 б </a:t>
            </a:r>
            <a:br>
              <a:rPr lang="ru-RU" sz="2800" dirty="0"/>
            </a:br>
            <a:r>
              <a:rPr lang="ru-RU" sz="2800" dirty="0"/>
              <a:t>МБОУ «</a:t>
            </a:r>
            <a:r>
              <a:rPr lang="ru-RU" sz="2800" dirty="0" err="1"/>
              <a:t>Муслюмовская</a:t>
            </a:r>
            <a:r>
              <a:rPr lang="ru-RU" sz="2800" dirty="0"/>
              <a:t> гимназия»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620688"/>
            <a:ext cx="6500858" cy="1470025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>Я люблю лето за это: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 descr="butterfli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581128"/>
            <a:ext cx="1202040" cy="10893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20963450">
            <a:off x="2755795" y="2014657"/>
            <a:ext cx="23463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солнце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 rot="1292293">
            <a:off x="3105747" y="3783447"/>
            <a:ext cx="2286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Сабантуй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 rot="19395271">
            <a:off x="-233269" y="1194760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Купание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rot="20395025">
            <a:off x="1146970" y="3726398"/>
            <a:ext cx="31500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</a:rPr>
              <a:t>Много свободного времени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 rot="20950063">
            <a:off x="3701877" y="447001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</a:rPr>
              <a:t>Игры с друзьями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 rot="1093530">
            <a:off x="1642972" y="3228945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</a:rPr>
              <a:t>ягоды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 rot="1292293">
            <a:off x="5372472" y="2841456"/>
            <a:ext cx="2286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День Рождения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4624E-7 C -0.00938 -0.0437 -0.00278 -0.07977 0.01302 -0.11792 C 0.01649 -0.12624 0.01961 -0.13688 0.02621 -0.14173 C 0.03142 -0.14543 0.04149 -0.14636 0.04739 -0.14844 C 0.071 -0.14705 0.08489 -0.14867 0.10486 -0.14173 C 0.11788 -0.13064 0.10052 -0.14451 0.11632 -0.13526 C 0.11927 -0.13364 0.12847 -0.12277 0.12951 -0.12208 C 0.13402 -0.11884 0.13941 -0.11792 0.14427 -0.11561 C 0.14618 -0.11468 0.14739 -0.11237 0.14913 -0.11121 C 0.15468 -0.10751 0.16111 -0.10451 0.16718 -0.10243 C 0.18038 -0.10335 0.19809 -0.09549 0.20642 -0.10913 C 0.20746 -0.11098 0.20694 -0.11376 0.20816 -0.11561 C 0.20937 -0.11815 0.21128 -0.12 0.21302 -0.12208 C 0.2151 -0.13549 0.21979 -0.1459 0.22274 -0.15931 C 0.22326 -0.16578 0.22326 -0.17249 0.22448 -0.17896 C 0.22586 -0.18659 0.22968 -0.19306 0.2309 -0.20069 C 0.2335 -0.21318 0.23298 -0.23052 0.23767 -0.24231 C 0.23906 -0.24647 0.24201 -0.24948 0.24409 -0.25318 C 0.25086 -0.2652 0.25034 -0.26844 0.26059 -0.27283 C 0.27395 -0.2696 0.27986 -0.2659 0.29166 -0.26197 C 0.30173 -0.25526 0.31232 -0.24694 0.32291 -0.24231 C 0.32951 -0.23353 0.33038 -0.23121 0.33923 -0.22474 C 0.34791 -0.21827 0.34583 -0.22312 0.35243 -0.21595 C 0.35816 -0.20971 0.35937 -0.20532 0.36371 -0.1963 C 0.36493 -0.19422 0.36701 -0.18983 0.36701 -0.18983 C 0.37048 -0.1711 0.36944 -0.13988 0.37691 -0.12439 C 0.38298 -0.09387 0.39878 -0.08162 0.421 -0.0763 C 0.44097 -0.06312 0.45763 -0.07075 0.48177 -0.07191 C 0.4842 -0.0726 0.48663 -0.0726 0.48836 -0.07422 C 0.49027 -0.07584 0.49114 -0.07931 0.4934 -0.08069 C 0.49583 -0.08231 0.49861 -0.08208 0.50138 -0.08277 C 0.51145 -0.09179 0.52257 -0.09827 0.53437 -0.10035 C 0.54982 -0.11422 0.55763 -0.11653 0.57691 -0.12 C 0.59184 -0.11861 0.60382 -0.1163 0.61805 -0.11121 C 0.63611 -0.11191 0.65451 -0.10775 0.67204 -0.11353 C 0.67309 -0.11376 0.67795 -0.13827 0.68194 -0.14613 C 0.68472 -0.15838 0.6868 -0.17064 0.68854 -0.18335 C 0.68715 -0.27052 0.69236 -0.25688 0.6835 -0.30127 C 0.68281 -0.31884 0.68524 -0.34775 0.67691 -0.36462 C 0.67239 -0.38358 0.66805 -0.41734 0.6868 -0.42335 C 0.69513 -0.42243 0.70416 -0.42474 0.71145 -0.41919 C 0.71388 -0.41734 0.71545 -0.41364 0.71805 -0.41249 C 0.7217 -0.41064 0.72951 -0.41041 0.72951 -0.41041 " pathEditMode="relative" ptsTypes="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2951 -0.41017 C 0.66128 -0.41086 0.59288 -0.4104 0.52465 -0.41248 C 0.4993 -0.41317 0.47413 -0.42427 0.4493 -0.42982 C 0.40278 -0.44023 0.35538 -0.4504 0.30833 -0.45595 C 0.2908 -0.46173 0.27326 -0.46774 0.25573 -0.47352 C 0.24583 -0.47676 0.20017 -0.4793 0.18854 -0.48 C 0.16909 -0.48878 0.15243 -0.50474 0.13281 -0.51283 C 0.12795 -0.51213 0.12205 -0.51445 0.11805 -0.51075 C 0.11389 -0.50682 0.11649 -0.49734 0.11475 -0.49109 C 0.11389 -0.47722 0.11701 -0.46265 0.10659 -0.45826 C 0.10173 -0.45179 0.09722 -0.44832 0.09357 -0.44069 C 0.09045 -0.41757 0.09045 -0.39676 0.09184 -0.37317 C 0.08837 -0.34751 0.08732 -0.35052 0.08194 -0.32948 C 0.08107 -0.32578 0.06857 -0.32 0.06562 -0.31861 C 0.0618 -0.30242 0.06111 -0.30219 0.06562 -0.27491 C 0.06649 -0.26982 0.07014 -0.26635 0.07222 -0.26173 C 0.07795 -0.24878 0.08698 -0.23028 0.09843 -0.22474 C 0.10208 -0.22289 0.10607 -0.22312 0.10989 -0.22242 C 0.11545 -0.21133 0.12517 -0.20878 0.13455 -0.20508 C 0.13611 -0.20439 0.13784 -0.20393 0.13941 -0.20277 C 0.14114 -0.20161 0.14236 -0.1993 0.14427 -0.19838 C 0.14896 -0.19606 0.15416 -0.19583 0.15903 -0.19398 C 0.20121 -0.19676 0.24323 -0.19953 0.28524 -0.20508 C 0.29166 -0.20716 0.29566 -0.21109 0.30173 -0.21364 C 0.31007 -0.22474 0.31684 -0.23514 0.32465 -0.24647 C 0.32812 -0.25133 0.33021 -0.25803 0.33455 -0.26173 C 0.34566 -0.27121 0.35416 -0.27213 0.36562 -0.27491 C 0.38906 -0.27422 0.41267 -0.27422 0.43611 -0.2726 C 0.44323 -0.27213 0.45034 -0.27005 0.45746 -0.2682 C 0.46354 -0.26659 0.46944 -0.26381 0.47552 -0.26173 C 0.4776 -0.26104 0.48194 -0.25965 0.48194 -0.25965 C 0.50434 -0.24439 0.52743 -0.24 0.5526 -0.23768 C 0.57048 -0.2393 0.59271 -0.24739 0.60659 -0.2289 C 0.61128 -0.21317 0.61649 -0.2104 0.62621 -0.19838 C 0.63385 -0.1889 0.6408 -0.18104 0.65087 -0.17664 C 0.65486 -0.13549 0.65069 -0.18011 0.65573 -0.10242 C 0.65659 -0.08878 0.65798 -0.07052 0.66892 -0.0652 C 0.67413 -0.05502 0.67274 -0.04277 0.67708 -0.0326 C 0.67916 -0.02774 0.68281 -0.02404 0.68524 -0.01942 C 0.68732 -0.00693 0.68871 0.00948 0.69843 0.0155 " pathEditMode="relative" ptsTypes="fffffffffffffffffffffffffffffffffffffffA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Я отдыхал…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268761"/>
            <a:ext cx="3757610" cy="576064"/>
          </a:xfrm>
        </p:spPr>
        <p:txBody>
          <a:bodyPr>
            <a:normAutofit/>
          </a:bodyPr>
          <a:lstStyle/>
          <a:p>
            <a:r>
              <a:rPr lang="ru-RU" dirty="0" smtClean="0"/>
              <a:t>В пришкольном лагере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В лагере </a:t>
            </a:r>
          </a:p>
          <a:p>
            <a:r>
              <a:rPr lang="ru-RU" dirty="0" smtClean="0"/>
              <a:t>«Лесная страна»</a:t>
            </a:r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276872"/>
            <a:ext cx="3960440" cy="3767000"/>
          </a:xfrm>
        </p:spPr>
      </p:pic>
      <p:pic>
        <p:nvPicPr>
          <p:cNvPr id="8" name="Содержимое 6" descr="Рисунок1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2276872"/>
            <a:ext cx="3926200" cy="3744416"/>
          </a:xfrm>
        </p:spPr>
      </p:pic>
    </p:spTree>
    <p:extLst>
      <p:ext uri="{BB962C8B-B14F-4D97-AF65-F5344CB8AC3E}">
        <p14:creationId xmlns:p14="http://schemas.microsoft.com/office/powerpoint/2010/main" val="48245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3898776" cy="774720"/>
          </a:xfrm>
        </p:spPr>
        <p:txBody>
          <a:bodyPr/>
          <a:lstStyle/>
          <a:p>
            <a:r>
              <a:rPr lang="ru-RU" sz="2400" dirty="0" smtClean="0"/>
              <a:t>День Рождения 22 июля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мне исполнилось 8 лет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39952" y="1556792"/>
            <a:ext cx="3757610" cy="639762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556792"/>
            <a:ext cx="3757612" cy="331236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00563" y="692697"/>
            <a:ext cx="3571900" cy="1008112"/>
          </a:xfrm>
        </p:spPr>
        <p:txBody>
          <a:bodyPr>
            <a:normAutofit/>
          </a:bodyPr>
          <a:lstStyle/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56792"/>
            <a:ext cx="3571875" cy="3340094"/>
          </a:xfrm>
        </p:spPr>
      </p:pic>
    </p:spTree>
    <p:extLst>
      <p:ext uri="{BB962C8B-B14F-4D97-AF65-F5344CB8AC3E}">
        <p14:creationId xmlns:p14="http://schemas.microsoft.com/office/powerpoint/2010/main" val="278211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Ездил в гости в </a:t>
            </a:r>
            <a:r>
              <a:rPr lang="ru-RU" dirty="0" err="1" smtClean="0"/>
              <a:t>г.Чайковский</a:t>
            </a:r>
            <a:r>
              <a:rPr lang="ru-RU" dirty="0" smtClean="0"/>
              <a:t> к своей </a:t>
            </a:r>
            <a:r>
              <a:rPr lang="ru-RU" dirty="0" err="1" smtClean="0"/>
              <a:t>пробабушке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48880"/>
            <a:ext cx="3757613" cy="3168352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63" y="2348880"/>
            <a:ext cx="3571875" cy="3141929"/>
          </a:xfrm>
        </p:spPr>
      </p:pic>
    </p:spTree>
    <p:extLst>
      <p:ext uri="{BB962C8B-B14F-4D97-AF65-F5344CB8AC3E}">
        <p14:creationId xmlns:p14="http://schemas.microsoft.com/office/powerpoint/2010/main" val="23466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Помогал маме      и       бабушке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смотреть за братишкой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880"/>
            <a:ext cx="3757613" cy="36004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в</a:t>
            </a:r>
            <a:r>
              <a:rPr lang="ru-RU" dirty="0" smtClean="0"/>
              <a:t> огороде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9" y="2348880"/>
            <a:ext cx="3788470" cy="3600400"/>
          </a:xfrm>
        </p:spPr>
      </p:pic>
    </p:spTree>
    <p:extLst>
      <p:ext uri="{BB962C8B-B14F-4D97-AF65-F5344CB8AC3E}">
        <p14:creationId xmlns:p14="http://schemas.microsoft.com/office/powerpoint/2010/main" val="394856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Ездил на соревнования по шахматам в </a:t>
            </a:r>
            <a:r>
              <a:rPr lang="ru-RU" dirty="0" err="1" smtClean="0"/>
              <a:t>г.Нижнекамск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28800"/>
            <a:ext cx="3757613" cy="3772467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556792"/>
            <a:ext cx="3600400" cy="3816424"/>
          </a:xfrm>
        </p:spPr>
      </p:pic>
    </p:spTree>
    <p:extLst>
      <p:ext uri="{BB962C8B-B14F-4D97-AF65-F5344CB8AC3E}">
        <p14:creationId xmlns:p14="http://schemas.microsoft.com/office/powerpoint/2010/main" val="330196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615262" cy="4082226"/>
          </a:xfrm>
        </p:spPr>
        <p:txBody>
          <a:bodyPr/>
          <a:lstStyle/>
          <a:p>
            <a:r>
              <a:rPr lang="ru-RU" dirty="0" smtClean="0"/>
              <a:t>Я буду ждать наступления следующего лета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92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SC">
  <a:themeElements>
    <a:clrScheme name="Нарядная">
      <a:dk1>
        <a:srgbClr val="58006C"/>
      </a:dk1>
      <a:lt1>
        <a:srgbClr val="FFD965"/>
      </a:lt1>
      <a:dk2>
        <a:srgbClr val="4E005F"/>
      </a:dk2>
      <a:lt2>
        <a:srgbClr val="FFDDEA"/>
      </a:lt2>
      <a:accent1>
        <a:srgbClr val="E40059"/>
      </a:accent1>
      <a:accent2>
        <a:srgbClr val="DFF474"/>
      </a:accent2>
      <a:accent3>
        <a:srgbClr val="73D6FD"/>
      </a:accent3>
      <a:accent4>
        <a:srgbClr val="92D050"/>
      </a:accent4>
      <a:accent5>
        <a:srgbClr val="FFC000"/>
      </a:accent5>
      <a:accent6>
        <a:srgbClr val="FF1B97"/>
      </a:accent6>
      <a:hlink>
        <a:srgbClr val="72A0FF"/>
      </a:hlink>
      <a:folHlink>
        <a:srgbClr val="FF5597"/>
      </a:folHlink>
    </a:clrScheme>
    <a:fontScheme name="Нарядная">
      <a:majorFont>
        <a:latin typeface="Baltimore Nouveau"/>
        <a:ea typeface=""/>
        <a:cs typeface=""/>
      </a:majorFont>
      <a:minorFont>
        <a:latin typeface="Cleopatra"/>
        <a:ea typeface=""/>
        <a:cs typeface="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15207A6-3E42-44B9-BADE-B5F022D3128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CSC</Template>
  <TotalTime>79</TotalTime>
  <Words>70</Words>
  <Application>Microsoft Office PowerPoint</Application>
  <PresentationFormat>Экран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CSC</vt:lpstr>
      <vt:lpstr>Я люблю лето…</vt:lpstr>
      <vt:lpstr>Я люблю лето за это:</vt:lpstr>
      <vt:lpstr>Я отдыхал…</vt:lpstr>
      <vt:lpstr>День Рождения 22 июля мне исполнилось 8 лет</vt:lpstr>
      <vt:lpstr>Ездил в гости в г.Чайковский к своей пробабушке</vt:lpstr>
      <vt:lpstr>Помогал маме      и       бабушке</vt:lpstr>
      <vt:lpstr>Ездил на соревнования по шахматам в г.Нижнекамск</vt:lpstr>
      <vt:lpstr>Я буду ждать наступления следующего лета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люблю лето</dc:title>
  <dc:creator>Ильдар</dc:creator>
  <cp:lastModifiedBy>Лейсан</cp:lastModifiedBy>
  <cp:revision>10</cp:revision>
  <dcterms:created xsi:type="dcterms:W3CDTF">2011-02-23T19:18:53Z</dcterms:created>
  <dcterms:modified xsi:type="dcterms:W3CDTF">2012-09-17T16:29:34Z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TC030010303</vt:lpwstr>
  </property>
</Properties>
</file>